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sldIdLst>
    <p:sldId id="256" r:id="rId2"/>
  </p:sldIdLst>
  <p:sldSz cx="23399750" cy="162004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4981" y="2651323"/>
            <a:ext cx="19889788" cy="5640152"/>
          </a:xfrm>
        </p:spPr>
        <p:txBody>
          <a:bodyPr anchor="b"/>
          <a:lstStyle>
            <a:lvl1pPr algn="ctr">
              <a:defRPr sz="1417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969" y="8508981"/>
            <a:ext cx="17549813" cy="3911355"/>
          </a:xfrm>
        </p:spPr>
        <p:txBody>
          <a:bodyPr/>
          <a:lstStyle>
            <a:lvl1pPr marL="0" indent="0" algn="ctr">
              <a:buNone/>
              <a:defRPr sz="5670"/>
            </a:lvl1pPr>
            <a:lvl2pPr marL="1080044" indent="0" algn="ctr">
              <a:buNone/>
              <a:defRPr sz="4725"/>
            </a:lvl2pPr>
            <a:lvl3pPr marL="2160087" indent="0" algn="ctr">
              <a:buNone/>
              <a:defRPr sz="4252"/>
            </a:lvl3pPr>
            <a:lvl4pPr marL="3240131" indent="0" algn="ctr">
              <a:buNone/>
              <a:defRPr sz="3780"/>
            </a:lvl4pPr>
            <a:lvl5pPr marL="4320174" indent="0" algn="ctr">
              <a:buNone/>
              <a:defRPr sz="3780"/>
            </a:lvl5pPr>
            <a:lvl6pPr marL="5400218" indent="0" algn="ctr">
              <a:buNone/>
              <a:defRPr sz="3780"/>
            </a:lvl6pPr>
            <a:lvl7pPr marL="6480261" indent="0" algn="ctr">
              <a:buNone/>
              <a:defRPr sz="3780"/>
            </a:lvl7pPr>
            <a:lvl8pPr marL="7560305" indent="0" algn="ctr">
              <a:buNone/>
              <a:defRPr sz="3780"/>
            </a:lvl8pPr>
            <a:lvl9pPr marL="8640348" indent="0" algn="ctr">
              <a:buNone/>
              <a:defRPr sz="37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809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676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45447" y="862524"/>
            <a:ext cx="5045571" cy="1372912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8734" y="862524"/>
            <a:ext cx="14844216" cy="1372912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79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90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024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47" y="4038864"/>
            <a:ext cx="20182284" cy="6738931"/>
          </a:xfrm>
        </p:spPr>
        <p:txBody>
          <a:bodyPr anchor="b"/>
          <a:lstStyle>
            <a:lvl1pPr>
              <a:defRPr sz="1417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6547" y="10841548"/>
            <a:ext cx="20182284" cy="3543845"/>
          </a:xfrm>
        </p:spPr>
        <p:txBody>
          <a:bodyPr/>
          <a:lstStyle>
            <a:lvl1pPr marL="0" indent="0">
              <a:buNone/>
              <a:defRPr sz="5670">
                <a:solidFill>
                  <a:schemeClr val="tx1"/>
                </a:solidFill>
              </a:defRPr>
            </a:lvl1pPr>
            <a:lvl2pPr marL="1080044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2pPr>
            <a:lvl3pPr marL="2160087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4013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2017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400218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8026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6030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40348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858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8733" y="4312617"/>
            <a:ext cx="9944894" cy="1027902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46123" y="4312617"/>
            <a:ext cx="9944894" cy="1027902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384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1781" y="862527"/>
            <a:ext cx="20182284" cy="31313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783" y="3971359"/>
            <a:ext cx="9899190" cy="1946301"/>
          </a:xfrm>
        </p:spPr>
        <p:txBody>
          <a:bodyPr anchor="b"/>
          <a:lstStyle>
            <a:lvl1pPr marL="0" indent="0">
              <a:buNone/>
              <a:defRPr sz="5670" b="1"/>
            </a:lvl1pPr>
            <a:lvl2pPr marL="1080044" indent="0">
              <a:buNone/>
              <a:defRPr sz="4725" b="1"/>
            </a:lvl2pPr>
            <a:lvl3pPr marL="2160087" indent="0">
              <a:buNone/>
              <a:defRPr sz="4252" b="1"/>
            </a:lvl3pPr>
            <a:lvl4pPr marL="3240131" indent="0">
              <a:buNone/>
              <a:defRPr sz="3780" b="1"/>
            </a:lvl4pPr>
            <a:lvl5pPr marL="4320174" indent="0">
              <a:buNone/>
              <a:defRPr sz="3780" b="1"/>
            </a:lvl5pPr>
            <a:lvl6pPr marL="5400218" indent="0">
              <a:buNone/>
              <a:defRPr sz="3780" b="1"/>
            </a:lvl6pPr>
            <a:lvl7pPr marL="6480261" indent="0">
              <a:buNone/>
              <a:defRPr sz="3780" b="1"/>
            </a:lvl7pPr>
            <a:lvl8pPr marL="7560305" indent="0">
              <a:buNone/>
              <a:defRPr sz="3780" b="1"/>
            </a:lvl8pPr>
            <a:lvl9pPr marL="8640348" indent="0">
              <a:buNone/>
              <a:defRPr sz="37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1783" y="5917660"/>
            <a:ext cx="9899190" cy="87039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46124" y="3971359"/>
            <a:ext cx="9947942" cy="1946301"/>
          </a:xfrm>
        </p:spPr>
        <p:txBody>
          <a:bodyPr anchor="b"/>
          <a:lstStyle>
            <a:lvl1pPr marL="0" indent="0">
              <a:buNone/>
              <a:defRPr sz="5670" b="1"/>
            </a:lvl1pPr>
            <a:lvl2pPr marL="1080044" indent="0">
              <a:buNone/>
              <a:defRPr sz="4725" b="1"/>
            </a:lvl2pPr>
            <a:lvl3pPr marL="2160087" indent="0">
              <a:buNone/>
              <a:defRPr sz="4252" b="1"/>
            </a:lvl3pPr>
            <a:lvl4pPr marL="3240131" indent="0">
              <a:buNone/>
              <a:defRPr sz="3780" b="1"/>
            </a:lvl4pPr>
            <a:lvl5pPr marL="4320174" indent="0">
              <a:buNone/>
              <a:defRPr sz="3780" b="1"/>
            </a:lvl5pPr>
            <a:lvl6pPr marL="5400218" indent="0">
              <a:buNone/>
              <a:defRPr sz="3780" b="1"/>
            </a:lvl6pPr>
            <a:lvl7pPr marL="6480261" indent="0">
              <a:buNone/>
              <a:defRPr sz="3780" b="1"/>
            </a:lvl7pPr>
            <a:lvl8pPr marL="7560305" indent="0">
              <a:buNone/>
              <a:defRPr sz="3780" b="1"/>
            </a:lvl8pPr>
            <a:lvl9pPr marL="8640348" indent="0">
              <a:buNone/>
              <a:defRPr sz="37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46124" y="5917660"/>
            <a:ext cx="9947942" cy="87039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00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791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296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1781" y="1080029"/>
            <a:ext cx="7547028" cy="3780102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47942" y="2332567"/>
            <a:ext cx="11846123" cy="11512811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70"/>
            </a:lvl3pPr>
            <a:lvl4pPr>
              <a:defRPr sz="4725"/>
            </a:lvl4pPr>
            <a:lvl5pPr>
              <a:defRPr sz="4725"/>
            </a:lvl5pPr>
            <a:lvl6pPr>
              <a:defRPr sz="4725"/>
            </a:lvl6pPr>
            <a:lvl7pPr>
              <a:defRPr sz="4725"/>
            </a:lvl7pPr>
            <a:lvl8pPr>
              <a:defRPr sz="4725"/>
            </a:lvl8pPr>
            <a:lvl9pPr>
              <a:defRPr sz="47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1781" y="4860131"/>
            <a:ext cx="7547028" cy="9003995"/>
          </a:xfrm>
        </p:spPr>
        <p:txBody>
          <a:bodyPr/>
          <a:lstStyle>
            <a:lvl1pPr marL="0" indent="0">
              <a:buNone/>
              <a:defRPr sz="3780"/>
            </a:lvl1pPr>
            <a:lvl2pPr marL="1080044" indent="0">
              <a:buNone/>
              <a:defRPr sz="3307"/>
            </a:lvl2pPr>
            <a:lvl3pPr marL="2160087" indent="0">
              <a:buNone/>
              <a:defRPr sz="2835"/>
            </a:lvl3pPr>
            <a:lvl4pPr marL="3240131" indent="0">
              <a:buNone/>
              <a:defRPr sz="2362"/>
            </a:lvl4pPr>
            <a:lvl5pPr marL="4320174" indent="0">
              <a:buNone/>
              <a:defRPr sz="2362"/>
            </a:lvl5pPr>
            <a:lvl6pPr marL="5400218" indent="0">
              <a:buNone/>
              <a:defRPr sz="2362"/>
            </a:lvl6pPr>
            <a:lvl7pPr marL="6480261" indent="0">
              <a:buNone/>
              <a:defRPr sz="2362"/>
            </a:lvl7pPr>
            <a:lvl8pPr marL="7560305" indent="0">
              <a:buNone/>
              <a:defRPr sz="2362"/>
            </a:lvl8pPr>
            <a:lvl9pPr marL="8640348" indent="0">
              <a:buNone/>
              <a:defRPr sz="23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29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1781" y="1080029"/>
            <a:ext cx="7547028" cy="3780102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47942" y="2332567"/>
            <a:ext cx="11846123" cy="11512811"/>
          </a:xfrm>
        </p:spPr>
        <p:txBody>
          <a:bodyPr anchor="t"/>
          <a:lstStyle>
            <a:lvl1pPr marL="0" indent="0">
              <a:buNone/>
              <a:defRPr sz="7559"/>
            </a:lvl1pPr>
            <a:lvl2pPr marL="1080044" indent="0">
              <a:buNone/>
              <a:defRPr sz="6614"/>
            </a:lvl2pPr>
            <a:lvl3pPr marL="2160087" indent="0">
              <a:buNone/>
              <a:defRPr sz="5670"/>
            </a:lvl3pPr>
            <a:lvl4pPr marL="3240131" indent="0">
              <a:buNone/>
              <a:defRPr sz="4725"/>
            </a:lvl4pPr>
            <a:lvl5pPr marL="4320174" indent="0">
              <a:buNone/>
              <a:defRPr sz="4725"/>
            </a:lvl5pPr>
            <a:lvl6pPr marL="5400218" indent="0">
              <a:buNone/>
              <a:defRPr sz="4725"/>
            </a:lvl6pPr>
            <a:lvl7pPr marL="6480261" indent="0">
              <a:buNone/>
              <a:defRPr sz="4725"/>
            </a:lvl7pPr>
            <a:lvl8pPr marL="7560305" indent="0">
              <a:buNone/>
              <a:defRPr sz="4725"/>
            </a:lvl8pPr>
            <a:lvl9pPr marL="8640348" indent="0">
              <a:buNone/>
              <a:defRPr sz="472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1781" y="4860131"/>
            <a:ext cx="7547028" cy="9003995"/>
          </a:xfrm>
        </p:spPr>
        <p:txBody>
          <a:bodyPr/>
          <a:lstStyle>
            <a:lvl1pPr marL="0" indent="0">
              <a:buNone/>
              <a:defRPr sz="3780"/>
            </a:lvl1pPr>
            <a:lvl2pPr marL="1080044" indent="0">
              <a:buNone/>
              <a:defRPr sz="3307"/>
            </a:lvl2pPr>
            <a:lvl3pPr marL="2160087" indent="0">
              <a:buNone/>
              <a:defRPr sz="2835"/>
            </a:lvl3pPr>
            <a:lvl4pPr marL="3240131" indent="0">
              <a:buNone/>
              <a:defRPr sz="2362"/>
            </a:lvl4pPr>
            <a:lvl5pPr marL="4320174" indent="0">
              <a:buNone/>
              <a:defRPr sz="2362"/>
            </a:lvl5pPr>
            <a:lvl6pPr marL="5400218" indent="0">
              <a:buNone/>
              <a:defRPr sz="2362"/>
            </a:lvl6pPr>
            <a:lvl7pPr marL="6480261" indent="0">
              <a:buNone/>
              <a:defRPr sz="2362"/>
            </a:lvl7pPr>
            <a:lvl8pPr marL="7560305" indent="0">
              <a:buNone/>
              <a:defRPr sz="2362"/>
            </a:lvl8pPr>
            <a:lvl9pPr marL="8640348" indent="0">
              <a:buNone/>
              <a:defRPr sz="23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704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8733" y="862527"/>
            <a:ext cx="20182284" cy="3131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8733" y="4312617"/>
            <a:ext cx="20182284" cy="10279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08733" y="15015410"/>
            <a:ext cx="5264944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51167" y="15015410"/>
            <a:ext cx="7897416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26073" y="15015410"/>
            <a:ext cx="5264944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72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2160087" rtl="0" eaLnBrk="1" latinLnBrk="0" hangingPunct="1">
        <a:lnSpc>
          <a:spcPct val="90000"/>
        </a:lnSpc>
        <a:spcBef>
          <a:spcPct val="0"/>
        </a:spcBef>
        <a:buNone/>
        <a:defRPr kumimoji="1"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022" indent="-540022" algn="l" defTabSz="2160087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20065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5670" kern="1200">
          <a:solidFill>
            <a:schemeClr val="tx1"/>
          </a:solidFill>
          <a:latin typeface="+mn-lt"/>
          <a:ea typeface="+mn-ea"/>
          <a:cs typeface="+mn-cs"/>
        </a:defRPr>
      </a:lvl2pPr>
      <a:lvl3pPr marL="2700109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780152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60196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40240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20283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100327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80370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80044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60087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40131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20174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400218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80261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60305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40348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78B9C8B-FBA4-7B01-2F75-36838A817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5"/>
            <a:ext cx="23399750" cy="1619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12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6</cp:revision>
  <dcterms:created xsi:type="dcterms:W3CDTF">2022-02-17T05:28:34Z</dcterms:created>
  <dcterms:modified xsi:type="dcterms:W3CDTF">2025-03-25T05:36:07Z</dcterms:modified>
</cp:coreProperties>
</file>