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</p:sldMasterIdLst>
  <p:notesMasterIdLst>
    <p:notesMasterId r:id="rId3"/>
  </p:notesMasterIdLst>
  <p:sldIdLst>
    <p:sldId id="256" r:id="rId2"/>
  </p:sldIdLst>
  <p:sldSz cx="18719800" cy="140398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6" autoAdjust="0"/>
    <p:restoredTop sz="94660"/>
  </p:normalViewPr>
  <p:slideViewPr>
    <p:cSldViewPr snapToGrid="0">
      <p:cViewPr varScale="1">
        <p:scale>
          <a:sx n="79" d="100"/>
          <a:sy n="79" d="100"/>
        </p:scale>
        <p:origin x="155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0EA5AC-A82A-47CD-84D6-DB039AF4117E}" type="datetimeFigureOut">
              <a:rPr kumimoji="1" lang="ja-JP" altLang="en-US" smtClean="0"/>
              <a:t>2025/4/21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BF536E-BECE-4FD4-9653-A908217DFA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532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EA68D60-9B0B-52CF-4600-073729BBAB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39975" y="2297113"/>
            <a:ext cx="14039850" cy="488791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E50F97-C838-088D-CA17-CC3E9425C4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39975" y="7373938"/>
            <a:ext cx="14039850" cy="33893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559571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851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1871960" rtl="0" eaLnBrk="1" latinLnBrk="0" hangingPunct="1">
        <a:lnSpc>
          <a:spcPct val="90000"/>
        </a:lnSpc>
        <a:spcBef>
          <a:spcPct val="0"/>
        </a:spcBef>
        <a:buNone/>
        <a:defRPr kumimoji="1" sz="900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7990" indent="-467990" algn="l" defTabSz="1871960" rtl="0" eaLnBrk="1" latinLnBrk="0" hangingPunct="1">
        <a:lnSpc>
          <a:spcPct val="90000"/>
        </a:lnSpc>
        <a:spcBef>
          <a:spcPts val="2047"/>
        </a:spcBef>
        <a:buFont typeface="Arial" panose="020B0604020202020204" pitchFamily="34" charset="0"/>
        <a:buChar char="•"/>
        <a:defRPr kumimoji="1" sz="5732" kern="1200">
          <a:solidFill>
            <a:schemeClr val="tx1"/>
          </a:solidFill>
          <a:latin typeface="+mn-lt"/>
          <a:ea typeface="+mn-ea"/>
          <a:cs typeface="+mn-cs"/>
        </a:defRPr>
      </a:lvl1pPr>
      <a:lvl2pPr marL="1403970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4913" kern="1200">
          <a:solidFill>
            <a:schemeClr val="tx1"/>
          </a:solidFill>
          <a:latin typeface="+mn-lt"/>
          <a:ea typeface="+mn-ea"/>
          <a:cs typeface="+mn-cs"/>
        </a:defRPr>
      </a:lvl2pPr>
      <a:lvl3pPr marL="2339950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4094" kern="1200">
          <a:solidFill>
            <a:schemeClr val="tx1"/>
          </a:solidFill>
          <a:latin typeface="+mn-lt"/>
          <a:ea typeface="+mn-ea"/>
          <a:cs typeface="+mn-cs"/>
        </a:defRPr>
      </a:lvl3pPr>
      <a:lvl4pPr marL="327592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4pPr>
      <a:lvl5pPr marL="421190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5pPr>
      <a:lvl6pPr marL="514788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6pPr>
      <a:lvl7pPr marL="608386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7pPr>
      <a:lvl8pPr marL="701984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8pPr>
      <a:lvl9pPr marL="795582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1pPr>
      <a:lvl2pPr marL="93598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2pPr>
      <a:lvl3pPr marL="187196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3pPr>
      <a:lvl4pPr marL="280794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4pPr>
      <a:lvl5pPr marL="374391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5pPr>
      <a:lvl6pPr marL="467989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6pPr>
      <a:lvl7pPr marL="561587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7pPr>
      <a:lvl8pPr marL="655185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8pPr>
      <a:lvl9pPr marL="748783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グラフィカル ユーザー インターフェイス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C991CE8-414F-27D7-1AB8-4572B241F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" y="0"/>
            <a:ext cx="18718415" cy="14039850"/>
          </a:xfrm>
          <a:prstGeom prst="rect">
            <a:avLst/>
          </a:prstGeom>
        </p:spPr>
      </p:pic>
      <p:pic>
        <p:nvPicPr>
          <p:cNvPr id="13" name="図 12" descr="テキスト">
            <a:extLst>
              <a:ext uri="{FF2B5EF4-FFF2-40B4-BE49-F238E27FC236}">
                <a16:creationId xmlns:a16="http://schemas.microsoft.com/office/drawing/2014/main" id="{0708D9A5-E7D5-0972-D8ED-90DC01382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10260000"/>
            <a:ext cx="4397645" cy="2202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320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游ゴシック</vt:lpstr>
      <vt:lpstr>Arial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大洞印刷株式会社</dc:creator>
  <cp:lastModifiedBy>大洞印刷株式会社</cp:lastModifiedBy>
  <cp:revision>7</cp:revision>
  <dcterms:created xsi:type="dcterms:W3CDTF">2022-02-17T05:28:34Z</dcterms:created>
  <dcterms:modified xsi:type="dcterms:W3CDTF">2025-04-21T06:38:47Z</dcterms:modified>
</cp:coreProperties>
</file>