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タイトルなしのセクション" id="{2EC94B89-3380-4217-ABEA-406D598348DE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A68D60-9B0B-52CF-4600-073729BBAB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9975" y="2297113"/>
            <a:ext cx="14039850" cy="488791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E50F97-C838-088D-CA17-CC3E9425C4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9975" y="7373938"/>
            <a:ext cx="14039850" cy="3389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957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76C2005-AC38-56E4-F25E-2567E83CE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" y="0"/>
            <a:ext cx="18718415" cy="14039850"/>
          </a:xfrm>
          <a:prstGeom prst="rect">
            <a:avLst/>
          </a:prstGeom>
        </p:spPr>
      </p:pic>
      <p:pic>
        <p:nvPicPr>
          <p:cNvPr id="7" name="図 6" descr="テキスト&#10;&#10;自動的に生成された説明">
            <a:extLst>
              <a:ext uri="{FF2B5EF4-FFF2-40B4-BE49-F238E27FC236}">
                <a16:creationId xmlns:a16="http://schemas.microsoft.com/office/drawing/2014/main" id="{8D232923-1A21-6DFB-7F66-A3D148E0C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10260000"/>
            <a:ext cx="4397645" cy="220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20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7</cp:revision>
  <dcterms:created xsi:type="dcterms:W3CDTF">2022-02-17T05:28:34Z</dcterms:created>
  <dcterms:modified xsi:type="dcterms:W3CDTF">2025-04-21T06:36:41Z</dcterms:modified>
</cp:coreProperties>
</file>